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C889E9E-D270-4C71-AF83-57C556A3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AGUA FUENTE DE VIDA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504AE7-6636-4CB2-9BE7-97B67F883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06" y="2554804"/>
            <a:ext cx="3028950" cy="15144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95FA7C7-F0B6-469F-8123-D4FEDA21E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479" y="2333624"/>
            <a:ext cx="1619250" cy="21907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FF9828E-09DA-49B2-B7AC-60E053B4D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0897" y="2586037"/>
            <a:ext cx="2705100" cy="16859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0DBB8D-A79D-46B9-9E60-5AA3B0BB2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775" y="4409389"/>
            <a:ext cx="9803843" cy="12096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BC0E20D-BB30-4B48-AF1C-4D10F6937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1268" y="2592018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7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A60AB6-F039-4DE6-A768-020C2B7CA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USOS DEL RECURSO HÍDRICO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61B7F0-C0BC-4003-95F6-F73923967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7" y="2015977"/>
            <a:ext cx="6260805" cy="40781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9C43DC0-0C71-42A9-9F7E-11679E17C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205" y="2015977"/>
            <a:ext cx="4562217" cy="341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61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05BD3-EBC1-48CC-8390-EEDA0D68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HACER CON EL RECURSO DESPUÉS DE USARLO?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46ED13-4C6B-448F-819F-0E91A60C2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60" y="2527817"/>
            <a:ext cx="4440201" cy="296013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381E5C5-0F19-413A-9EA9-A0B1B0A94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126" y="2379109"/>
            <a:ext cx="48768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30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40F15FD-86BC-4C80-813D-0301059A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AGUA Y EPM (EMPRESAS PÚBLICAS DE MEDELLÍN)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4EC373-5D78-4DC5-BD4B-9F1C7DE50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ACUEDUCTO</a:t>
            </a:r>
            <a:endParaRPr lang="es-CO" dirty="0"/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0F5362C3-586F-473D-94C1-1AFBCB052DB3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9977" b="997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8BDF06-A899-4FDD-B648-E69490DD97BD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s-MX" dirty="0"/>
              <a:t>SISTEMA DE DISTRIBUCIÓN DE AGUA POTABLE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1E7EC33-0129-456D-8E4D-528538620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/>
              <a:t>ALCANTARILLADO</a:t>
            </a:r>
            <a:endParaRPr lang="es-CO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288828B-EF2F-4CE0-A014-936B56AC0823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E80F17B-F0CF-41EC-9937-B20243826024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s-MX" dirty="0"/>
              <a:t>SISTEMA DE RECOLECCIÓN DE AGUAS RESIDUALES</a:t>
            </a:r>
            <a:endParaRPr lang="es-CO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4B5881-0B58-4BA6-BD51-9502A948D6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ALTO DE SAN MIGUEL</a:t>
            </a:r>
            <a:endParaRPr lang="es-CO" dirty="0"/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C179C26D-2880-4F32-B952-99D5969C18A7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9694" b="969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F9990085-ACC8-496D-98AD-9011F866E62B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s-MX" dirty="0"/>
              <a:t>NACIMIENTO DEL RIO MEDELLÍN </a:t>
            </a:r>
          </a:p>
          <a:p>
            <a:r>
              <a:rPr lang="es-MX" dirty="0"/>
              <a:t>ANTIOQUIA</a:t>
            </a:r>
            <a:endParaRPr lang="es-CO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B242A64-C1AD-4E86-A347-FAB043639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781" y="2344997"/>
            <a:ext cx="3303352" cy="15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21188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Gota</Template>
  <TotalTime>43</TotalTime>
  <Words>52</Words>
  <Application>Microsoft Office PowerPoint</Application>
  <PresentationFormat>Panorámica</PresentationFormat>
  <Paragraphs>11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Tw Cen MT</vt:lpstr>
      <vt:lpstr>Gota</vt:lpstr>
      <vt:lpstr>EL AGUA FUENTE DE VIDA</vt:lpstr>
      <vt:lpstr>USOS DEL RECURSO HÍDRICO</vt:lpstr>
      <vt:lpstr>¿QUÉ HACER CON EL RECURSO DESPUÉS DE USARLO?</vt:lpstr>
      <vt:lpstr>EL AGUA Y EPM (EMPRESAS PÚBLICAS DE MEDELLÍN)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Andrea Hoyos Arango</dc:creator>
  <cp:lastModifiedBy>Paula Andrea Hoyos Arango</cp:lastModifiedBy>
  <cp:revision>4</cp:revision>
  <dcterms:created xsi:type="dcterms:W3CDTF">2020-02-10T15:45:07Z</dcterms:created>
  <dcterms:modified xsi:type="dcterms:W3CDTF">2020-02-10T16:28:38Z</dcterms:modified>
</cp:coreProperties>
</file>